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seconds.( I will select 2 best slides (i will give them extra points and students will present for CIS committee)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contribution, mention your effort for Scrum, Mingle, Github, Google Drive Documentation and minutes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TitleSlide.png"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type="ctrTitle"/>
          </p:nvPr>
        </p:nvSpPr>
        <p:spPr>
          <a:xfrm>
            <a:off x="1600200" y="2492375"/>
            <a:ext cx="6762749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1600201" y="3966882"/>
            <a:ext cx="676274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93" name="Shape 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Caption.png" id="99" name="Shape 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779464" y="590550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693023" y="739588"/>
            <a:ext cx="3657600" cy="5308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.png"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263" y="187325"/>
            <a:ext cx="8535987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3886200" y="533400"/>
            <a:ext cx="4476750" cy="1252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886124" y="1828800"/>
            <a:ext cx="4474539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fmla="val 17325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38862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5867400" y="6288088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, Alt.">
  <p:cSld name="Picture with Caption, Alt.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-Extras.png" id="115" name="Shape 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4710953" y="533400"/>
            <a:ext cx="3657600" cy="1252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/>
          <p:nvPr>
            <p:ph idx="2" type="pic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710412" y="1828800"/>
            <a:ext cx="3657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bove Caption">
  <p:cSld name="Picture above 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-Extras.png" id="123" name="Shape 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808038" y="3778624"/>
            <a:ext cx="7560515" cy="110265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/>
          <p:nvPr>
            <p:ph idx="2" type="pic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fmla="val 7476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08034" y="4827493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131" name="Shape 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466975" y="141288"/>
            <a:ext cx="4208463" cy="7583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 rot="5400000">
            <a:off x="5373267" y="2734843"/>
            <a:ext cx="5268912" cy="13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 rot="5400000">
            <a:off x="1230313" y="328613"/>
            <a:ext cx="5268911" cy="6170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SectionHeader.png"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0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type="title"/>
          </p:nvPr>
        </p:nvSpPr>
        <p:spPr>
          <a:xfrm>
            <a:off x="779463" y="2591360"/>
            <a:ext cx="7583487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779463" y="3950354"/>
            <a:ext cx="758348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44" name="Shape 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Shape 54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Shape 55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Shape 56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Shape 57"/>
          <p:cNvSpPr txBox="1"/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779463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779463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4705350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4705350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ntent, Top and Bottom">
  <p:cSld name="2 Content, Top and Bottom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779462" y="1828801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ntent">
  <p:cSld name="3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74" name="Shape 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3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ntent">
  <p:cSld name="4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83" name="Shape 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7946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77946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3" type="body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4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0500" y="190500"/>
            <a:ext cx="8764588" cy="6478588"/>
          </a:xfrm>
          <a:prstGeom prst="round2DiagRect">
            <a:avLst>
              <a:gd fmla="val 9416" name="adj1"/>
              <a:gd fmla="val 0" name="adj2"/>
            </a:avLst>
          </a:prstGeom>
          <a:gradFill>
            <a:gsLst>
              <a:gs pos="0">
                <a:srgbClr val="B27A00"/>
              </a:gs>
              <a:gs pos="13000">
                <a:srgbClr val="B27A00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IULogo_H_CMYK_fx.png" id="16" name="Shape 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03938" y="5959475"/>
            <a:ext cx="2430462" cy="6937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228600" y="1365812"/>
            <a:ext cx="8686800" cy="4516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AR-VR-VE for Computer Science Education 1.0</a:t>
            </a:r>
            <a:endParaRPr b="0" i="0" sz="29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Members: Arelys Alvarez, Samira Tellez, Mairim Barrios, Fidel Hernandez, Carlos Martinez</a:t>
            </a:r>
            <a:b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Francisco R. Ortega</a:t>
            </a:r>
            <a:endParaRPr b="0" i="0" sz="25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5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Instructor: Masoud Sadjadi</a:t>
            </a:r>
            <a:br>
              <a:rPr b="0" i="0" lang="en-US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School of Computing and Information Sciences</a:t>
            </a:r>
            <a:b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Florida International University</a:t>
            </a:r>
            <a:endParaRPr b="0" i="0" sz="44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228600" y="5643562"/>
            <a:ext cx="8686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35925" y="556025"/>
            <a:ext cx="86868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endParaRPr b="0" i="0" sz="36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2018</a:t>
            </a:r>
            <a:endParaRPr b="0" i="0" sz="26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88" y="5960722"/>
            <a:ext cx="894744" cy="67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2777" l="0" r="0" t="8285"/>
          <a:stretch/>
        </p:blipFill>
        <p:spPr>
          <a:xfrm>
            <a:off x="616975" y="1361450"/>
            <a:ext cx="7830950" cy="44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32355" y="49849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779461" y="1632734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Models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Player: Character that performs the commands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SolutionPanel: Holds the list of commands , loops , editing buttons and scroll rect</a:t>
            </a:r>
            <a:endParaRPr b="0" i="0" sz="20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Commands (Buttons): Specify the instructions that the player will execute </a:t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527975" y="1006867"/>
            <a:ext cx="4086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779461" y="1327933"/>
            <a:ext cx="7583400" cy="4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Controllers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SubmitButtonController : When the submit button within the solution panel is clicked it calls the submitButtonController, which handles the processing of the commands and its execution.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SolutionPanelController: Controls the display of deleteButtons upon hovering of the mouse over a command. Enables/Disables the submit/clear/command buttons while the player is executing instructions.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PlayCommandController: Handles the turning and movement of the character according to the input into the solutionPanel.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BlockRotatorController: Handles the movement of the blocks. </a:t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2527975" y="1006867"/>
            <a:ext cx="4719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Decomposition. Cont</a:t>
            </a:r>
            <a:endParaRPr b="0" i="0" sz="1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359801" y="381000"/>
            <a:ext cx="6422721" cy="625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779461" y="1632734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Views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The single Unity Scene that contains the maze, player movement and solution panel is considered the view in this system.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2211380" y="1006867"/>
            <a:ext cx="4719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Subsystem Decomposition. Cont</a:t>
            </a:r>
            <a:endParaRPr b="0" i="0" sz="1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1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Verify that when the user choose the MoveForward command and hit the </a:t>
            </a:r>
            <a:r>
              <a:rPr lang="en-US"/>
              <a:t>submit</a:t>
            </a: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button, the character actually moves forward.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User adds the command to the command holder panel and hit the submit button.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The character correctly move forward.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/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779463" y="319355"/>
            <a:ext cx="7583400" cy="656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779463" y="1335641"/>
            <a:ext cx="7583400" cy="441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case ID: 2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Description/Summary of Test: Verify that when the character steps over the trigger tile, the rotator blocks correctly combine with the maze.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Pre-condition: Player steps over the trigger tile.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Results: The maze correctly </a:t>
            </a:r>
            <a:r>
              <a:rPr lang="en-US"/>
              <a:t>combine with the rotator blocks</a:t>
            </a: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without changing its size.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Result: Status (Fail/Pass): Passed </a:t>
            </a:r>
            <a:endParaRPr/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779463" y="1828800"/>
            <a:ext cx="7583487" cy="240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the developing of this game we will contribute to reduce the diversity problem currently existing in Computer Science majors and Technology majors. 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aalva456@fiu.edu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1414" y="4817354"/>
            <a:ext cx="814538" cy="81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0363" y="4636012"/>
            <a:ext cx="2022760" cy="7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695" y="5448141"/>
            <a:ext cx="2716127" cy="7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4946" y="3708990"/>
            <a:ext cx="814280" cy="81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86" y="3726917"/>
            <a:ext cx="652255" cy="79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654" y="4217089"/>
            <a:ext cx="689521" cy="68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0054" y="3914953"/>
            <a:ext cx="749297" cy="80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99728" y="4610462"/>
            <a:ext cx="1021430" cy="102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s://lh5.googleusercontent.com/B7tM7KE4qk2CAysIc97ahUiFTALiRLOpQ-ejtnriJbwaPldvzbSlf2u6A5DBmcxT0zOkX9V0ypgsvlQocBmu2xhIluf8SAaAIxg2CSJ2sopMO8KROvsmjgcRoZRQkt0hf36fOp4ul6M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148" y="1419226"/>
            <a:ext cx="7735824" cy="417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69360" y="48249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s://lh6.googleusercontent.com/U3GQzn1QjhnBLW-fNIIo-dNZgdCHbS9T91U1ZCC0nCRDaoOdq8KUKjfGRTrLjEXgPoggfEbqY-flgpEjqHM7e-LoUP-RNQKzAtQNfDCnJd1d1aOBLD1r845kiPTDuz6beIjif3FkBbY"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148" y="1433513"/>
            <a:ext cx="7735824" cy="43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69360" y="577424"/>
            <a:ext cx="7583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3833" l="0" r="0" t="8160"/>
          <a:stretch/>
        </p:blipFill>
        <p:spPr>
          <a:xfrm>
            <a:off x="791184" y="1362127"/>
            <a:ext cx="7739752" cy="446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03744" y="481979"/>
            <a:ext cx="7583400" cy="586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3333" l="0" r="0" t="8900"/>
          <a:stretch/>
        </p:blipFill>
        <p:spPr>
          <a:xfrm>
            <a:off x="721363" y="1292608"/>
            <a:ext cx="7748161" cy="447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26140" y="48810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2987" l="0" r="0" t="7453"/>
          <a:stretch/>
        </p:blipFill>
        <p:spPr>
          <a:xfrm>
            <a:off x="629650" y="1355128"/>
            <a:ext cx="7976380" cy="444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26139" y="488101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3402" l="0" r="0" t="7452"/>
          <a:stretch/>
        </p:blipFill>
        <p:spPr>
          <a:xfrm>
            <a:off x="629650" y="1384352"/>
            <a:ext cx="7976379" cy="444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26139" y="498492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 b="0" i="0" sz="38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2778" l="0" r="0" t="7661"/>
          <a:stretch/>
        </p:blipFill>
        <p:spPr>
          <a:xfrm>
            <a:off x="666450" y="1400850"/>
            <a:ext cx="7817051" cy="4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3194" l="0" r="0" t="7454"/>
          <a:stretch/>
        </p:blipFill>
        <p:spPr>
          <a:xfrm>
            <a:off x="545141" y="1284432"/>
            <a:ext cx="7957830" cy="4443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732356" y="488100"/>
            <a:ext cx="7583400" cy="6266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definition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ld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